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ТЕМА ЗАНЯТИЯ: </a:t>
            </a:r>
            <a:br>
              <a:rPr lang="ru-RU" sz="6600" b="1" dirty="0" smtClean="0"/>
            </a:br>
            <a:r>
              <a:rPr lang="ru-RU" sz="6600" b="1" dirty="0" smtClean="0"/>
              <a:t>«Будь смелым»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2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Оформление работы: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При выполнении работы: в тетради написать число, тему урока «Будь смелым»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Прочитать параграф 11 - «Будь смелым»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Выписать из параграфа определения.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Приступить к выполнению заданий.</a:t>
            </a:r>
          </a:p>
          <a:p>
            <a:pPr marL="0" indent="0">
              <a:buNone/>
            </a:pPr>
            <a:r>
              <a:rPr lang="ru-RU" dirty="0" smtClean="0"/>
              <a:t>4. Задания выполнить письменно.</a:t>
            </a:r>
          </a:p>
        </p:txBody>
      </p:sp>
    </p:spTree>
    <p:extLst>
      <p:ext uri="{BB962C8B-B14F-4D97-AF65-F5344CB8AC3E}">
        <p14:creationId xmlns:p14="http://schemas.microsoft.com/office/powerpoint/2010/main" val="279199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0492" r="29722" b="43056"/>
          <a:stretch/>
        </p:blipFill>
        <p:spPr bwMode="auto">
          <a:xfrm>
            <a:off x="373475" y="1556792"/>
            <a:ext cx="8579707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1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7262" r="29722" b="20634"/>
          <a:stretch/>
        </p:blipFill>
        <p:spPr bwMode="auto">
          <a:xfrm>
            <a:off x="688860" y="139205"/>
            <a:ext cx="7920880" cy="6718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к кроссворду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0952" r="31395" b="41072"/>
          <a:stretch/>
        </p:blipFill>
        <p:spPr bwMode="auto">
          <a:xfrm>
            <a:off x="357064" y="2132856"/>
            <a:ext cx="8726758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9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45" t="30357" r="29722" b="34524"/>
          <a:stretch/>
        </p:blipFill>
        <p:spPr bwMode="auto">
          <a:xfrm>
            <a:off x="179512" y="980728"/>
            <a:ext cx="8802879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9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388" r="32044" b="47819"/>
          <a:stretch/>
        </p:blipFill>
        <p:spPr bwMode="auto">
          <a:xfrm>
            <a:off x="467542" y="909999"/>
            <a:ext cx="8334447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1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20076" r="30503" b="50000"/>
          <a:stretch/>
        </p:blipFill>
        <p:spPr bwMode="auto">
          <a:xfrm>
            <a:off x="323527" y="1124744"/>
            <a:ext cx="8704853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91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ЗАНЯТИЯ:  «Будь смелым»</vt:lpstr>
      <vt:lpstr>Оформление работы:</vt:lpstr>
      <vt:lpstr>Презентация PowerPoint</vt:lpstr>
      <vt:lpstr>Презентация PowerPoint</vt:lpstr>
      <vt:lpstr>Вопросы к кроссворду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«Будь смелым»</dc:title>
  <dc:creator>Екатерина</dc:creator>
  <cp:lastModifiedBy>TATYANA</cp:lastModifiedBy>
  <cp:revision>6</cp:revision>
  <dcterms:created xsi:type="dcterms:W3CDTF">2020-03-21T09:46:45Z</dcterms:created>
  <dcterms:modified xsi:type="dcterms:W3CDTF">2020-04-14T19:30:17Z</dcterms:modified>
</cp:coreProperties>
</file>